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58" r:id="rId3"/>
    <p:sldId id="261" r:id="rId4"/>
    <p:sldId id="260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0324B7-BB25-4BE3-8E5B-D6AEA7E3AC00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832836-C07B-4253-AB1E-12366084967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942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705AEDF-D25A-4C59-90C5-CDCE3216E2DD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22B437C-B20D-4268-B587-6500D7100176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A8F2BD3-3D6B-4625-B169-A7F287CC839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2B437C-B20D-4268-B587-6500D7100176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8F2BD3-3D6B-4625-B169-A7F287CC83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22B437C-B20D-4268-B587-6500D7100176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A8F2BD3-3D6B-4625-B169-A7F287CC83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2B437C-B20D-4268-B587-6500D7100176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8F2BD3-3D6B-4625-B169-A7F287CC83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22B437C-B20D-4268-B587-6500D7100176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A8F2BD3-3D6B-4625-B169-A7F287CC839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2B437C-B20D-4268-B587-6500D7100176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8F2BD3-3D6B-4625-B169-A7F287CC83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2B437C-B20D-4268-B587-6500D7100176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8F2BD3-3D6B-4625-B169-A7F287CC83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2B437C-B20D-4268-B587-6500D7100176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8F2BD3-3D6B-4625-B169-A7F287CC83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22B437C-B20D-4268-B587-6500D7100176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8F2BD3-3D6B-4625-B169-A7F287CC83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2B437C-B20D-4268-B587-6500D7100176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8F2BD3-3D6B-4625-B169-A7F287CC83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2B437C-B20D-4268-B587-6500D7100176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8F2BD3-3D6B-4625-B169-A7F287CC839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22B437C-B20D-4268-B587-6500D7100176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A8F2BD3-3D6B-4625-B169-A7F287CC839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214378" y="1571612"/>
            <a:ext cx="8929782" cy="178595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5400" dirty="0" smtClean="0"/>
              <a:t>Узнай героя - земляка</a:t>
            </a:r>
            <a:endParaRPr lang="ru-RU" sz="54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00232" y="5072074"/>
            <a:ext cx="5072098" cy="128588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3200" dirty="0" smtClean="0"/>
              <a:t>Автор: Левчук Любовь Алексеевна</a:t>
            </a:r>
            <a:endParaRPr lang="ru-RU" sz="3200" dirty="0" smtClean="0"/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2124075" y="4076700"/>
            <a:ext cx="64087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Arial" charset="0"/>
            </a:endParaRPr>
          </a:p>
        </p:txBody>
      </p:sp>
      <p:pic>
        <p:nvPicPr>
          <p:cNvPr id="41989" name="Picture 3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3500" y="4427538"/>
            <a:ext cx="4000500" cy="243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438384" y="509566"/>
            <a:ext cx="4675192" cy="1357326"/>
          </a:xfrm>
          <a:prstGeom prst="rect">
            <a:avLst/>
          </a:prstGeom>
        </p:spPr>
        <p:txBody>
          <a:bodyPr vert="horz" lIns="45720" tIns="0" rIns="45720" bIns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Урок мужества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549275"/>
            <a:ext cx="7705725" cy="5721350"/>
          </a:xfrm>
          <a:prstGeom prst="rect">
            <a:avLst/>
          </a:prstGeom>
          <a:noFill/>
          <a:ln w="57150">
            <a:solidFill>
              <a:srgbClr val="500000"/>
            </a:solidFill>
            <a:miter lim="800000"/>
            <a:headEnd/>
            <a:tailEnd/>
          </a:ln>
        </p:spPr>
      </p:pic>
      <p:pic>
        <p:nvPicPr>
          <p:cNvPr id="4" name="Picture 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8" y="642938"/>
            <a:ext cx="8445500" cy="5476875"/>
          </a:xfrm>
          <a:prstGeom prst="rect">
            <a:avLst/>
          </a:prstGeom>
          <a:noFill/>
          <a:ln w="57150">
            <a:solidFill>
              <a:srgbClr val="500000"/>
            </a:solidFill>
            <a:miter lim="800000"/>
            <a:headEnd/>
            <a:tailEnd/>
          </a:ln>
        </p:spPr>
      </p:pic>
      <p:pic>
        <p:nvPicPr>
          <p:cNvPr id="5" name="Picture 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88" y="500063"/>
            <a:ext cx="7510462" cy="5943600"/>
          </a:xfrm>
          <a:prstGeom prst="rect">
            <a:avLst/>
          </a:prstGeom>
          <a:noFill/>
          <a:ln w="57150">
            <a:solidFill>
              <a:srgbClr val="500000"/>
            </a:solidFill>
            <a:miter lim="800000"/>
            <a:headEnd/>
            <a:tailEnd/>
          </a:ln>
        </p:spPr>
      </p:pic>
      <p:pic>
        <p:nvPicPr>
          <p:cNvPr id="6" name="Picture 1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5275" y="571500"/>
            <a:ext cx="8491538" cy="5667375"/>
          </a:xfrm>
          <a:prstGeom prst="rect">
            <a:avLst/>
          </a:prstGeom>
          <a:noFill/>
          <a:ln w="57150">
            <a:solidFill>
              <a:srgbClr val="500000"/>
            </a:solidFill>
            <a:miter lim="800000"/>
            <a:headEnd/>
            <a:tailEnd/>
          </a:ln>
        </p:spPr>
      </p:pic>
      <p:pic>
        <p:nvPicPr>
          <p:cNvPr id="7" name="Picture 1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4363" y="285750"/>
            <a:ext cx="8172450" cy="6124575"/>
          </a:xfrm>
          <a:prstGeom prst="rect">
            <a:avLst/>
          </a:prstGeom>
          <a:noFill/>
          <a:ln w="57150">
            <a:solidFill>
              <a:srgbClr val="500000"/>
            </a:solidFill>
            <a:miter lim="800000"/>
            <a:headEnd/>
            <a:tailEnd/>
          </a:ln>
        </p:spPr>
      </p:pic>
      <p:pic>
        <p:nvPicPr>
          <p:cNvPr id="91145" name="Picture 8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3" y="4037013"/>
            <a:ext cx="4643437" cy="282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after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8000"/>
                            </p:stCondLst>
                            <p:childTnLst>
                              <p:par>
                                <p:cTn id="12" presetID="10" presetClass="exit" presetSubtype="0" fill="hold" nodeType="after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6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4000"/>
                            </p:stCondLst>
                            <p:childTnLst>
                              <p:par>
                                <p:cTn id="26" presetID="10" presetClass="exit" presetSubtype="0" fill="hold" nodeType="after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615262" cy="822944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Закоркин</a:t>
            </a:r>
            <a:r>
              <a:rPr lang="ru-RU" dirty="0" smtClean="0"/>
              <a:t> Николай Степанович</a:t>
            </a:r>
            <a:endParaRPr lang="ru-RU" dirty="0"/>
          </a:p>
        </p:txBody>
      </p:sp>
      <p:pic>
        <p:nvPicPr>
          <p:cNvPr id="4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6188" y="4143380"/>
            <a:ext cx="4467812" cy="2714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Пользователь\Desktop\Zakorkin_NikStepa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28860" y="1531482"/>
            <a:ext cx="3643338" cy="5326518"/>
          </a:xfrm>
          <a:prstGeom prst="rect">
            <a:avLst/>
          </a:prstGeom>
          <a:noFill/>
        </p:spPr>
      </p:pic>
      <p:pic>
        <p:nvPicPr>
          <p:cNvPr id="1028" name="Picture 4" descr="Медаль «Золотая Звезда» (СССР)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1428736"/>
            <a:ext cx="1811463" cy="3571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4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Сысоев </a:t>
            </a:r>
            <a:r>
              <a:rPr lang="ru-RU" dirty="0" err="1" smtClean="0"/>
              <a:t>василий</a:t>
            </a:r>
            <a:r>
              <a:rPr lang="ru-RU" dirty="0" smtClean="0"/>
              <a:t> </a:t>
            </a:r>
            <a:r>
              <a:rPr lang="ru-RU" dirty="0" err="1" smtClean="0"/>
              <a:t>романович</a:t>
            </a:r>
            <a:endParaRPr lang="ru-RU" dirty="0"/>
          </a:p>
        </p:txBody>
      </p:sp>
      <p:pic>
        <p:nvPicPr>
          <p:cNvPr id="4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6188" y="4143380"/>
            <a:ext cx="4467812" cy="2714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C:\Users\Пользователь\Desktop\сысоев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28860" y="1500174"/>
            <a:ext cx="3519507" cy="5096429"/>
          </a:xfrm>
          <a:prstGeom prst="rect">
            <a:avLst/>
          </a:prstGeom>
          <a:noFill/>
        </p:spPr>
      </p:pic>
      <p:pic>
        <p:nvPicPr>
          <p:cNvPr id="6" name="Picture 4" descr="Медаль «Золотая Звезда» (СССР)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1428736"/>
            <a:ext cx="1811463" cy="3571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0"/>
          <p:cNvPicPr>
            <a:picLocks noChangeAspect="1" noChangeArrowheads="1"/>
          </p:cNvPicPr>
          <p:nvPr/>
        </p:nvPicPr>
        <p:blipFill>
          <a:blip r:embed="rId2" cstate="print"/>
          <a:srcRect r="85" b="-1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1" descr="12-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1428750" y="1928813"/>
            <a:ext cx="3238500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3" y="4037013"/>
            <a:ext cx="4643437" cy="282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48</TotalTime>
  <Words>18</Words>
  <Application>Microsoft Office PowerPoint</Application>
  <PresentationFormat>Экран (4:3)</PresentationFormat>
  <Paragraphs>6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Изящная</vt:lpstr>
      <vt:lpstr>Узнай героя - земляка</vt:lpstr>
      <vt:lpstr>Слайд 2</vt:lpstr>
      <vt:lpstr>Закоркин Николай Степанович</vt:lpstr>
      <vt:lpstr>Сысоев василий романович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Великая Отечественная война 1941-1945</dc:title>
  <dc:creator>Пользователь</dc:creator>
  <cp:lastModifiedBy>Пользователь</cp:lastModifiedBy>
  <cp:revision>5</cp:revision>
  <dcterms:created xsi:type="dcterms:W3CDTF">2017-04-27T01:18:21Z</dcterms:created>
  <dcterms:modified xsi:type="dcterms:W3CDTF">2017-04-27T02:06:33Z</dcterms:modified>
</cp:coreProperties>
</file>